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7E5"/>
    <a:srgbClr val="A4A1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46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example/sample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73152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148399" y="2859524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195310" y="343709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Achyut</a:t>
            </a: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Prasad D.C. </a:t>
            </a:r>
            <a:endParaRPr lang="en-US" sz="4800" dirty="0"/>
          </a:p>
        </p:txBody>
      </p:sp>
      <p:sp>
        <p:nvSpPr>
          <p:cNvPr id="7" name="Text 3"/>
          <p:cNvSpPr/>
          <p:nvPr/>
        </p:nvSpPr>
        <p:spPr>
          <a:xfrm>
            <a:off x="9306282" y="4464725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Final Project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8148399" y="5214461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-37722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67192" y="68044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746819" y="2068948"/>
            <a:ext cx="7321706" cy="1031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CNN model achieved a high level of accuracy in sentiment analysis of Twitter data.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567192" y="3531587"/>
            <a:ext cx="7321706" cy="10145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monitoring allowed us to identify trends and respond to emerging issues promptly.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67192" y="5071457"/>
            <a:ext cx="7321706" cy="1031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Intuitive visualizations helped users easily understand complex sentiment data.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746819" y="653409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Demo Link:
</a:t>
            </a:r>
            <a:r>
              <a:rPr lang="en-US" sz="1750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https://github.com/example/sample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9014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90837" y="868501"/>
            <a:ext cx="1084673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Twitter Sentiment Analysis using CNN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1139666" y="259414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329451" y="2635817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861780" y="2670464"/>
            <a:ext cx="36817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Deep Learning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1861780" y="315088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project utilizes Convolutional Neural Networks (CNNs), a powerful deep learning technique, to analyze sentiment in Twitter data.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7426285" y="259414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1543" y="2635817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670464"/>
            <a:ext cx="41687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Capturing Nuanced Emotions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8148399" y="3150882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CNNs can identify complex patterns in text, allowing for a more nuanced understanding of the emotional tone behind tweets.</a:t>
            </a: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1139666" y="531602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295638" y="5357693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861780" y="5392341"/>
            <a:ext cx="40726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Improving Customer Insights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1861780" y="5872758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sentiment analysis can provide valuable insights into customer opinions, enabling businesses to better understand their audience.</a:t>
            </a:r>
            <a:endParaRPr lang="en-US" dirty="0"/>
          </a:p>
        </p:txBody>
      </p:sp>
      <p:sp>
        <p:nvSpPr>
          <p:cNvPr id="17" name="Shape 14"/>
          <p:cNvSpPr/>
          <p:nvPr/>
        </p:nvSpPr>
        <p:spPr>
          <a:xfrm>
            <a:off x="7426285" y="531602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6065" y="5357693"/>
            <a:ext cx="2203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392341"/>
            <a:ext cx="29790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8148399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system can track sentiment in real-time, allowing for quick responses to emerging trends and issues.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716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79038" y="7915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Agenda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1267896" y="2922270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97686" y="315206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497686" y="363247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 overview of the project, its objectives, and the key topics to be covered.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7426285" y="2922270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315206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7656076" y="363247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Defining the challenge that the project aims to address and the importance of solving it.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1251238" y="5150947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481028" y="538073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1497686" y="5735241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high-level summary of the proposed approach and the technologies used.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7420992" y="5150947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372219"/>
            <a:ext cx="3073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Walkthrough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7656076" y="5775040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Delving into the details of the solution, its key features, and the value it provides.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800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90837" y="78414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Statement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1372974" y="2423933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Twitter, the popular social media platform, has become a goldmine of user sentiment data. However, manually analyzing the millions of tweets posted daily to gauge public opinion on various topics is a daunting task.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72974" y="416900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aim is to develop an automated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Twitter sentiment analysis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system using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Convolutional Neural Networks (CNN)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that can accurately predict the sentiment (positive, negative, or neutral) of tweets in real-time.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72974" y="591407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automating sentiment analysis, we can save time and resources while gaining real-time insights into public opinion.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24335" y="68032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957338" y="231719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project focuses on developing a Twitter sentiment analysis model using Convolutional Neural Networks (CNN). 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57338" y="341763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goal is to build a deep learning system that can accurately classify tweets as positive, negative, or neutral based on their textual content.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957338" y="457581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 will involve collecting a large dataset of labeled tweets, preprocessing the data, and training a CNN model to learn the patterns and features that distinguish different sentiment polarities. 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957338" y="622500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model will then be evaluated on a test set to measure its performance.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4812" y="830195"/>
            <a:ext cx="66029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Who are the end users?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930354" y="2226696"/>
            <a:ext cx="101990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primary end users for this Twitter Sentiment Analysis solution are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business owners and marketing teams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need to understand customer sentiment and sentiment trends around their brand or products.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44810" y="4392353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Secondary users could include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social media managers, market researchers, and customer service teams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analyze online conversations to gain insights and drive business strategy.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44811" y="6230805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solution would also benefit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scientists and AI/ML researchers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are interested in applying advanced natural language processing techniques to real-world challenges.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62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2228" y="815702"/>
            <a:ext cx="11155096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Your </a:t>
            </a:r>
            <a:r>
              <a:rPr lang="en-US" sz="4800" dirty="0" smtClean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</a:t>
            </a: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and its Value Proposition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682228" y="2308021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and compare various methods for sentiment analysis on tweets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746208" y="3243136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</a:t>
            </a:r>
            <a:r>
              <a:rPr lang="en-US" sz="2800" dirty="0" smtClean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and test the </a:t>
            </a: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model using a CSV file with tweet_id, sentiment, and tweet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746208" y="4113235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753828" y="4113234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Automate sentiment analysis to save time and resources</a:t>
            </a:r>
            <a:endParaRPr lang="en-US" sz="2800" dirty="0">
              <a:solidFill>
                <a:srgbClr val="DCD7E5"/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833199" y="594491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Box 11"/>
          <p:cNvSpPr txBox="1"/>
          <p:nvPr/>
        </p:nvSpPr>
        <p:spPr>
          <a:xfrm>
            <a:off x="682228" y="4961484"/>
            <a:ext cx="131820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/>
                <a:ea typeface="Heebo"/>
              </a:rPr>
              <a:t>CNN-based Twitter sentiment analysis gives quick insights into public feelings, aiding timely responses.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DCD7E5"/>
                </a:solidFill>
                <a:latin typeface="Heebo"/>
                <a:ea typeface="Heebo"/>
              </a:rPr>
              <a:t>They are scalable </a:t>
            </a:r>
            <a:r>
              <a:rPr lang="en-US" sz="2800" dirty="0">
                <a:solidFill>
                  <a:srgbClr val="DCD7E5"/>
                </a:solidFill>
                <a:latin typeface="Heebo"/>
                <a:ea typeface="Heebo"/>
              </a:rPr>
              <a:t>great at accurately understanding sentiments in tweets, even with slang or typos</a:t>
            </a:r>
            <a:r>
              <a:rPr lang="en-US" sz="2800" dirty="0" smtClean="0">
                <a:solidFill>
                  <a:srgbClr val="DCD7E5"/>
                </a:solidFill>
                <a:latin typeface="Heebo"/>
                <a:ea typeface="Heebo"/>
              </a:rPr>
              <a:t>.</a:t>
            </a:r>
            <a:endParaRPr lang="en-US" sz="2800" dirty="0">
              <a:solidFill>
                <a:srgbClr val="DCD7E5"/>
              </a:solidFill>
              <a:latin typeface="Heebo"/>
              <a:ea typeface="Heeb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" y="-44215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647343" y="930354"/>
            <a:ext cx="70289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Wow in your solution</a:t>
            </a:r>
            <a:endParaRPr lang="en-US" sz="4800" dirty="0"/>
          </a:p>
        </p:txBody>
      </p:sp>
      <p:sp>
        <p:nvSpPr>
          <p:cNvPr id="7" name="Shape 3"/>
          <p:cNvSpPr/>
          <p:nvPr/>
        </p:nvSpPr>
        <p:spPr>
          <a:xfrm>
            <a:off x="1223222" y="294322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413007" y="2984897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1921156" y="2943225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Cutting-Edge Neural Networks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1945336" y="4046134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</a:t>
            </a:r>
            <a:r>
              <a:rPr lang="en-US" dirty="0" smtClean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solution leverages </a:t>
            </a: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power of n convolutional </a:t>
            </a: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neural networks (CNNs) to analyze sentiment in Twitter data, delivering highly accurate and robust results.</a:t>
            </a:r>
            <a:endParaRPr lang="en-US" dirty="0"/>
          </a:p>
        </p:txBody>
      </p:sp>
      <p:sp>
        <p:nvSpPr>
          <p:cNvPr id="11" name="Shape 7"/>
          <p:cNvSpPr/>
          <p:nvPr/>
        </p:nvSpPr>
        <p:spPr>
          <a:xfrm>
            <a:off x="5630228" y="3017001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5485" y="3058673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01700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6352342" y="4050632"/>
            <a:ext cx="2647950" cy="3225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our platform, users can monitor sentiment trends on Twitter in real-time, enabling them to quickly identify and respond to emerging issues or opportunities.</a:t>
            </a:r>
            <a:endParaRPr lang="en-US" dirty="0"/>
          </a:p>
        </p:txBody>
      </p:sp>
      <p:sp>
        <p:nvSpPr>
          <p:cNvPr id="15" name="Shape 11"/>
          <p:cNvSpPr/>
          <p:nvPr/>
        </p:nvSpPr>
        <p:spPr>
          <a:xfrm>
            <a:off x="9918815" y="2945357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074787" y="2987029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10640928" y="3021676"/>
            <a:ext cx="337241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Visualizations</a:t>
            </a:r>
            <a:endParaRPr lang="en-US" sz="2400" dirty="0"/>
          </a:p>
        </p:txBody>
      </p:sp>
      <p:sp>
        <p:nvSpPr>
          <p:cNvPr id="18" name="Text 14"/>
          <p:cNvSpPr/>
          <p:nvPr/>
        </p:nvSpPr>
        <p:spPr>
          <a:xfrm>
            <a:off x="10630380" y="4005058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interactive dashboards provide visually stunning and easy-to-interpret visualizations of sentiment data, empowering users to uncover valuable insights at a glance.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-8179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37710" y="52565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Modeling</a:t>
            </a:r>
            <a:endParaRPr lang="en-US" sz="4800" dirty="0"/>
          </a:p>
        </p:txBody>
      </p:sp>
      <p:sp>
        <p:nvSpPr>
          <p:cNvPr id="6" name="Shape 2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63869" y="2168366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Gathered a large dataset of Twitter posts, with positive and negative sentiments labeled.</a:t>
            </a:r>
            <a:endParaRPr lang="en-US" dirty="0"/>
          </a:p>
        </p:txBody>
      </p:sp>
      <p:sp>
        <p:nvSpPr>
          <p:cNvPr id="12" name="Shape 8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9341" y="4026098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Architecture</a:t>
            </a:r>
            <a:endParaRPr lang="en-US" sz="2400" dirty="0"/>
          </a:p>
        </p:txBody>
      </p:sp>
      <p:sp>
        <p:nvSpPr>
          <p:cNvPr id="16" name="Text 12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Designed a Convolutional Neural Network (CNN) model to analyze the text and classify the sentiment.</a:t>
            </a:r>
            <a:endParaRPr lang="en-US" dirty="0"/>
          </a:p>
        </p:txBody>
      </p:sp>
      <p:sp>
        <p:nvSpPr>
          <p:cNvPr id="17" name="Shape 13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30055" y="5883831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</a:t>
            </a:r>
            <a:endParaRPr lang="en-US" sz="2400" dirty="0"/>
          </a:p>
        </p:txBody>
      </p:sp>
      <p:sp>
        <p:nvSpPr>
          <p:cNvPr id="21" name="Text 17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Trained the CNN model on the labeled dataset, optimizing hyperparameters to achieve high accuracy.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734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5</cp:revision>
  <dcterms:created xsi:type="dcterms:W3CDTF">2024-04-28T16:27:00Z</dcterms:created>
  <dcterms:modified xsi:type="dcterms:W3CDTF">2024-04-28T17:40:40Z</dcterms:modified>
</cp:coreProperties>
</file>